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2184" y="-5352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3642360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material is based on work supported by the U.S. DOE's Office of Energy Efficiency and Renewable Energy under the SETO Award # 38529</a:t>
            </a:r>
          </a:p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919933" y="36248370"/>
            <a:ext cx="8428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Take our feedback survey!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20880042" y="34553449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820345" y="4105172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744319" y="34599615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84640-D264-9461-2A2B-21A6CDAB6C3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1124977" y="37076484"/>
            <a:ext cx="3860352" cy="3860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8967</TotalTime>
  <Words>400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549</cp:revision>
  <cp:lastPrinted>2009-08-21T21:57:41Z</cp:lastPrinted>
  <dcterms:created xsi:type="dcterms:W3CDTF">2009-08-19T15:15:49Z</dcterms:created>
  <dcterms:modified xsi:type="dcterms:W3CDTF">2023-05-05T16:31:27Z</dcterms:modified>
</cp:coreProperties>
</file>